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88" r:id="rId5"/>
    <p:sldId id="29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5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01BD1D9-C357-46C6-B5D5-E74D9DD7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C7A99A-7A7F-4A6F-BADD-42A190BA77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47845-1635-45E0-B750-1B9A0F78C3B3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B73600-1331-4CDE-8760-FB585202F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13CC9-F6A7-461E-A5AC-7FC90B8A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D38B0-E7F8-47B6-B0DD-0C79E1C69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7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7A3E-BF05-4982-93FB-96615653D961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B9006-9043-49FE-B586-56639BFDB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0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73BC-A190-44D6-A17D-30E8F4C21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cap="small" baseline="0"/>
            </a:lvl1pPr>
          </a:lstStyle>
          <a:p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8A58C-AEFD-4063-9F76-4548414B3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881B4-A095-4F92-BAF6-ABED6EAE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B53A74-95FA-40E7-A732-4CBF582EC630}" type="datetime5">
              <a:rPr lang="en-US" altLang="ko-KR" smtClean="0"/>
              <a:t>28-Oct-22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85FA2-C68D-494D-863B-5CF5E0DD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CBAD5-5CED-4681-BEC9-C9394D40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97822"/>
            <a:ext cx="11578282" cy="5979142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28-Oct-22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03366"/>
            <a:ext cx="11578282" cy="4973597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28-Oct-22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BA73EFFE-C6DB-445F-95E4-36D9172DA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99" y="197821"/>
            <a:ext cx="11578282" cy="9193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/>
            </a:lvl1pPr>
          </a:lstStyle>
          <a:p>
            <a:r>
              <a:rPr lang="en-US" altLang="ko-KR" dirty="0"/>
              <a:t>Slide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5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1BC94-36AC-4608-BE43-9D71E53F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289222"/>
            <a:ext cx="11578282" cy="48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BB6B2-FEF7-4B6A-9AA1-2678CAEAE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E05D-ED95-4792-8EFE-E5F65533171A}" type="datetime5">
              <a:rPr lang="en-US" altLang="ko-KR" smtClean="0"/>
              <a:t>28-Oct-22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FF9D4-6AB0-49AE-8379-648BF66EB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7EA65-41E5-4802-A926-D9B191C62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809" y="6348970"/>
            <a:ext cx="2780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DA2DD232-C902-4C3B-8E9A-942E2895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46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tabLst>
          <a:tab pos="914400" algn="l"/>
          <a:tab pos="2103120" algn="l"/>
        </a:tabLst>
        <a:defRPr sz="32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17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1161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28-Oct-22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8" name="내용 개체 틀 6">
            <a:extLst>
              <a:ext uri="{FF2B5EF4-FFF2-40B4-BE49-F238E27FC236}">
                <a16:creationId xmlns:a16="http://schemas.microsoft.com/office/drawing/2014/main" id="{49A4FA66-9CF6-A4B5-DA04-73C9CF24DAE6}"/>
              </a:ext>
            </a:extLst>
          </p:cNvPr>
          <p:cNvSpPr txBox="1">
            <a:spLocks/>
          </p:cNvSpPr>
          <p:nvPr/>
        </p:nvSpPr>
        <p:spPr>
          <a:xfrm>
            <a:off x="457200" y="4287328"/>
            <a:ext cx="11128075" cy="16562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/>
              <a:t>while</a:t>
            </a:r>
            <a:r>
              <a:rPr lang="ko-KR" altLang="en-US" sz="1400"/>
              <a:t>문으로 반복할 동안 </a:t>
            </a:r>
            <a:r>
              <a:rPr lang="en-US" altLang="ko-KR" sz="1400"/>
              <a:t>SW</a:t>
            </a:r>
            <a:r>
              <a:rPr lang="ko-KR" altLang="en-US" sz="1400"/>
              <a:t>의 값이 바뀌면 새로운 </a:t>
            </a:r>
            <a:r>
              <a:rPr lang="en-US" altLang="ko-KR" sz="1400"/>
              <a:t>sw</a:t>
            </a:r>
            <a:r>
              <a:rPr lang="ko-KR" altLang="en-US" sz="1400"/>
              <a:t>값으로 </a:t>
            </a:r>
            <a:r>
              <a:rPr lang="en-US" altLang="ko-KR" sz="1400"/>
              <a:t>TIMER</a:t>
            </a:r>
            <a:r>
              <a:rPr lang="ko-KR" altLang="en-US" sz="1400"/>
              <a:t>의 </a:t>
            </a:r>
            <a:r>
              <a:rPr lang="en-US" altLang="ko-KR" sz="1400"/>
              <a:t>period</a:t>
            </a:r>
            <a:r>
              <a:rPr lang="ko-KR" altLang="en-US" sz="1400"/>
              <a:t>를 조절하는 방법을 사용하였다</a:t>
            </a:r>
            <a:r>
              <a:rPr lang="en-US" altLang="ko-KR" sz="1400"/>
              <a:t>. TIMER</a:t>
            </a:r>
            <a:r>
              <a:rPr lang="ko-KR" altLang="en-US" sz="1400"/>
              <a:t>가 동작 중에 </a:t>
            </a:r>
            <a:r>
              <a:rPr lang="en-US" altLang="ko-KR" sz="1400"/>
              <a:t>period</a:t>
            </a:r>
            <a:r>
              <a:rPr lang="ko-KR" altLang="en-US" sz="1400"/>
              <a:t>를 변경할 경우 </a:t>
            </a:r>
            <a:r>
              <a:rPr lang="en-US" altLang="ko-KR" sz="1400"/>
              <a:t>TO</a:t>
            </a:r>
            <a:r>
              <a:rPr lang="ko-KR" altLang="en-US" sz="1400"/>
              <a:t>의 값이 오르지 않을 수 있기 때문에 이전 루프의 </a:t>
            </a:r>
            <a:r>
              <a:rPr lang="en-US" altLang="ko-KR" sz="1400"/>
              <a:t>sw</a:t>
            </a:r>
            <a:r>
              <a:rPr lang="ko-KR" altLang="en-US" sz="1400"/>
              <a:t>값을 저장하고 </a:t>
            </a:r>
            <a:r>
              <a:rPr lang="en-US" altLang="ko-KR" sz="1400"/>
              <a:t>period_rate(sw)</a:t>
            </a:r>
            <a:r>
              <a:rPr lang="ko-KR" altLang="en-US" sz="1400"/>
              <a:t>함수를 사용하였다</a:t>
            </a:r>
            <a:r>
              <a:rPr lang="en-US" altLang="ko-KR" sz="1400"/>
              <a:t>. period_rate</a:t>
            </a:r>
            <a:r>
              <a:rPr lang="ko-KR" altLang="en-US" sz="1400"/>
              <a:t>함수는 </a:t>
            </a:r>
            <a:r>
              <a:rPr lang="en-US" altLang="ko-KR" sz="1400"/>
              <a:t>sw</a:t>
            </a:r>
            <a:r>
              <a:rPr lang="ko-KR" altLang="en-US" sz="1400"/>
              <a:t>변수와 새로운 스위치의 값을 비교하며</a:t>
            </a:r>
            <a:r>
              <a:rPr lang="en-US" altLang="ko-KR" sz="1400"/>
              <a:t>, </a:t>
            </a:r>
            <a:r>
              <a:rPr lang="ko-KR" altLang="en-US" sz="1400"/>
              <a:t>만약 새로운 스위치의 값이 저장되어 있는 </a:t>
            </a:r>
            <a:r>
              <a:rPr lang="en-US" altLang="ko-KR" sz="1400"/>
              <a:t>sw</a:t>
            </a:r>
            <a:r>
              <a:rPr lang="ko-KR" altLang="en-US" sz="1400"/>
              <a:t>와 다를 경우</a:t>
            </a:r>
            <a:r>
              <a:rPr lang="en-US" altLang="ko-KR" sz="1400"/>
              <a:t>, TIMER</a:t>
            </a:r>
            <a:r>
              <a:rPr lang="ko-KR" altLang="en-US" sz="1400"/>
              <a:t>를 멈춘 뒤 새로운 값을 </a:t>
            </a:r>
            <a:r>
              <a:rPr lang="en-US" altLang="ko-KR" sz="1400"/>
              <a:t>period</a:t>
            </a:r>
            <a:r>
              <a:rPr lang="ko-KR" altLang="en-US" sz="1400"/>
              <a:t>로 넣어준다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694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28-Oct-22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IV,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3176618" y="1625887"/>
            <a:ext cx="8331020" cy="186888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/>
              <a:t>좌측 영상을 보면 이전에 </a:t>
            </a:r>
            <a:r>
              <a:rPr lang="en-US" altLang="ko-KR" sz="1400"/>
              <a:t>7-segment display</a:t>
            </a:r>
            <a:r>
              <a:rPr lang="ko-KR" altLang="en-US" sz="1400"/>
              <a:t>에 표시되어 있던 숫자 </a:t>
            </a:r>
            <a:r>
              <a:rPr lang="en-US" altLang="ko-KR" sz="1400"/>
              <a:t>1060ms</a:t>
            </a:r>
            <a:r>
              <a:rPr lang="ko-KR" altLang="en-US" sz="1400"/>
              <a:t>이 </a:t>
            </a:r>
            <a:r>
              <a:rPr lang="en-US" altLang="ko-KR" sz="1400"/>
              <a:t>KEY0</a:t>
            </a:r>
            <a:r>
              <a:rPr lang="ko-KR" altLang="en-US" sz="1400"/>
              <a:t>를 누르는 순간 사라지고</a:t>
            </a:r>
            <a:r>
              <a:rPr lang="en-US" altLang="ko-KR" sz="1400"/>
              <a:t>, </a:t>
            </a:r>
            <a:r>
              <a:rPr lang="ko-KR" altLang="en-US" sz="1400"/>
              <a:t>빈 화면을 표시하는 것을 확인할 수 있다</a:t>
            </a:r>
            <a:r>
              <a:rPr lang="en-US" altLang="ko-KR" sz="1400"/>
              <a:t>. </a:t>
            </a:r>
            <a:r>
              <a:rPr lang="ko-KR" altLang="en-US" sz="1400"/>
              <a:t>타이머와 함께 살펴 본 결과</a:t>
            </a:r>
            <a:r>
              <a:rPr lang="en-US" altLang="ko-KR" sz="1400"/>
              <a:t>, </a:t>
            </a:r>
            <a:r>
              <a:rPr lang="ko-KR" altLang="en-US" sz="1400"/>
              <a:t>두 시간은 </a:t>
            </a:r>
            <a:r>
              <a:rPr lang="en-US" altLang="ko-KR" sz="1400"/>
              <a:t>0.3</a:t>
            </a:r>
            <a:r>
              <a:rPr lang="ko-KR" altLang="en-US" sz="1400"/>
              <a:t>초 정도 차이나는 것을 확인할 수 있는데 손으로 동시에 누른 방법으로 측정하였다는 것을 고려하면 큰 오차는 아니라고 판단된다</a:t>
            </a:r>
            <a:r>
              <a:rPr lang="en-US" altLang="ko-KR" sz="1400"/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400"/>
              <a:t>처음 프로그램을 실행하면</a:t>
            </a:r>
            <a:r>
              <a:rPr lang="en-US" altLang="ko-KR" sz="1400"/>
              <a:t>, run</a:t>
            </a:r>
            <a:r>
              <a:rPr lang="ko-KR" altLang="en-US" sz="1400"/>
              <a:t>은 </a:t>
            </a:r>
            <a:r>
              <a:rPr lang="en-US" altLang="ko-KR" sz="1400"/>
              <a:t>2</a:t>
            </a:r>
            <a:r>
              <a:rPr lang="ko-KR" altLang="en-US" sz="1400"/>
              <a:t>로 초기화되어 있다</a:t>
            </a:r>
            <a:r>
              <a:rPr lang="en-US" altLang="ko-KR" sz="1400"/>
              <a:t>. run </a:t>
            </a:r>
            <a:r>
              <a:rPr lang="ko-KR" altLang="en-US" sz="1400"/>
              <a:t>변수는 타이머가 작동중일 때</a:t>
            </a:r>
            <a:r>
              <a:rPr lang="en-US" altLang="ko-KR" sz="1400"/>
              <a:t> 1, KEY</a:t>
            </a:r>
            <a:r>
              <a:rPr lang="ko-KR" altLang="en-US" sz="1400"/>
              <a:t>를 두 번 눌러 타이머가 멈추었을 때</a:t>
            </a:r>
            <a:r>
              <a:rPr lang="en-US" altLang="ko-KR" sz="1400"/>
              <a:t> 0, </a:t>
            </a:r>
            <a:r>
              <a:rPr lang="ko-KR" altLang="en-US" sz="1400"/>
              <a:t>그리고 마지막으로 </a:t>
            </a:r>
            <a:r>
              <a:rPr lang="en-US" altLang="ko-KR" sz="1400"/>
              <a:t>KEY</a:t>
            </a:r>
            <a:r>
              <a:rPr lang="ko-KR" altLang="en-US" sz="1400"/>
              <a:t>를 한 번 누른 후 </a:t>
            </a:r>
            <a:r>
              <a:rPr lang="en-US" altLang="ko-KR" sz="1400"/>
              <a:t>5</a:t>
            </a:r>
            <a:r>
              <a:rPr lang="ko-KR" altLang="en-US" sz="1400"/>
              <a:t>초가 지나거나</a:t>
            </a:r>
            <a:r>
              <a:rPr lang="en-US" altLang="ko-KR" sz="1400"/>
              <a:t> </a:t>
            </a:r>
            <a:r>
              <a:rPr lang="ko-KR" altLang="en-US" sz="1400"/>
              <a:t>프로그램을 처음 시작하고 </a:t>
            </a:r>
            <a:r>
              <a:rPr lang="en-US" altLang="ko-KR" sz="1400"/>
              <a:t>KEY</a:t>
            </a:r>
            <a:r>
              <a:rPr lang="ko-KR" altLang="en-US" sz="1400"/>
              <a:t>를 누르지 않았을 때 </a:t>
            </a:r>
            <a:r>
              <a:rPr lang="en-US" altLang="ko-KR" sz="1400"/>
              <a:t>2</a:t>
            </a:r>
            <a:r>
              <a:rPr lang="ko-KR" altLang="en-US" sz="1400"/>
              <a:t>로 지정하였다</a:t>
            </a:r>
            <a:r>
              <a:rPr lang="en-US" altLang="ko-KR" sz="1400"/>
              <a:t>. if</a:t>
            </a:r>
            <a:r>
              <a:rPr lang="ko-KR" altLang="en-US" sz="1400"/>
              <a:t> </a:t>
            </a:r>
            <a:r>
              <a:rPr lang="en-US" altLang="ko-KR" sz="1400"/>
              <a:t>(run)</a:t>
            </a:r>
            <a:r>
              <a:rPr lang="ko-KR" altLang="en-US" sz="1400"/>
              <a:t>을 이용하여 만약 참이면 </a:t>
            </a:r>
            <a:r>
              <a:rPr lang="en-US" altLang="ko-KR" sz="1400"/>
              <a:t>HEX display</a:t>
            </a:r>
            <a:r>
              <a:rPr lang="ko-KR" altLang="en-US" sz="1400"/>
              <a:t>에 </a:t>
            </a:r>
            <a:r>
              <a:rPr lang="en-US" altLang="ko-KR" sz="1400"/>
              <a:t>0</a:t>
            </a:r>
            <a:r>
              <a:rPr lang="ko-KR" altLang="en-US" sz="1400"/>
              <a:t>을 저장하여 화면이 나오지 않게 하였고</a:t>
            </a:r>
            <a:r>
              <a:rPr lang="en-US" altLang="ko-KR" sz="1400"/>
              <a:t>, </a:t>
            </a:r>
            <a:r>
              <a:rPr lang="ko-KR" altLang="en-US" sz="1400"/>
              <a:t>만약 거짓이면 </a:t>
            </a:r>
            <a:r>
              <a:rPr lang="en-US" altLang="ko-KR" sz="1400"/>
              <a:t>count</a:t>
            </a:r>
            <a:r>
              <a:rPr lang="ko-KR" altLang="en-US" sz="1400"/>
              <a:t>에 저장된 숫자를 </a:t>
            </a:r>
            <a:r>
              <a:rPr lang="en-US" altLang="ko-KR" sz="1400"/>
              <a:t>display</a:t>
            </a:r>
            <a:r>
              <a:rPr lang="ko-KR" altLang="en-US" sz="1400"/>
              <a:t>에 출력하였다</a:t>
            </a:r>
            <a:r>
              <a:rPr lang="en-US" altLang="ko-KR" sz="1400"/>
              <a:t>.</a:t>
            </a:r>
            <a:endParaRPr lang="ko-KR" altLang="en-US" sz="1400" dirty="0"/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5C88514-61F8-11BE-FAC7-2383DDC2E392}"/>
              </a:ext>
            </a:extLst>
          </p:cNvPr>
          <p:cNvSpPr txBox="1">
            <a:spLocks/>
          </p:cNvSpPr>
          <p:nvPr/>
        </p:nvSpPr>
        <p:spPr>
          <a:xfrm>
            <a:off x="460187" y="4200295"/>
            <a:ext cx="8770077" cy="18123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400"/>
              <a:t>우측 영상은 버튼을 누르고 </a:t>
            </a:r>
            <a:r>
              <a:rPr lang="en-US" altLang="ko-KR" sz="1400"/>
              <a:t>5</a:t>
            </a:r>
            <a:r>
              <a:rPr lang="ko-KR" altLang="en-US" sz="1400"/>
              <a:t>초 동안 누르지 않았을 때의 결과 화면이다</a:t>
            </a:r>
            <a:r>
              <a:rPr lang="en-US" altLang="ko-KR" sz="1400"/>
              <a:t>. </a:t>
            </a:r>
            <a:r>
              <a:rPr lang="ko-KR" altLang="en-US" sz="1400"/>
              <a:t>첫 버튼을 누른 후</a:t>
            </a:r>
            <a:r>
              <a:rPr lang="en-US" altLang="ko-KR" sz="1400"/>
              <a:t>, </a:t>
            </a:r>
            <a:r>
              <a:rPr lang="ko-KR" altLang="en-US" sz="1400"/>
              <a:t>위 휴대폰 시계가 </a:t>
            </a:r>
            <a:r>
              <a:rPr lang="en-US" altLang="ko-KR" sz="1400"/>
              <a:t>6</a:t>
            </a:r>
            <a:r>
              <a:rPr lang="ko-KR" altLang="en-US" sz="1400"/>
              <a:t>초 정도일 때 버튼을 클릭하였다</a:t>
            </a:r>
            <a:r>
              <a:rPr lang="en-US" altLang="ko-KR" sz="1400"/>
              <a:t>. </a:t>
            </a:r>
            <a:r>
              <a:rPr lang="ko-KR" altLang="en-US" sz="1400"/>
              <a:t>첫 번째 클릭 이후 </a:t>
            </a:r>
            <a:r>
              <a:rPr lang="en-US" altLang="ko-KR" sz="1400"/>
              <a:t>5</a:t>
            </a:r>
            <a:r>
              <a:rPr lang="ko-KR" altLang="en-US" sz="1400"/>
              <a:t>초가 지나</a:t>
            </a:r>
            <a:r>
              <a:rPr lang="en-US" altLang="ko-KR" sz="1400"/>
              <a:t> run=2</a:t>
            </a:r>
            <a:r>
              <a:rPr lang="ko-KR" altLang="en-US" sz="1400"/>
              <a:t>가 되고 지금까지의 </a:t>
            </a:r>
            <a:r>
              <a:rPr lang="en-US" altLang="ko-KR" sz="1400"/>
              <a:t>count</a:t>
            </a:r>
            <a:r>
              <a:rPr lang="ko-KR" altLang="en-US" sz="1400"/>
              <a:t>는 </a:t>
            </a:r>
            <a:r>
              <a:rPr lang="en-US" altLang="ko-KR" sz="1400"/>
              <a:t>0</a:t>
            </a:r>
            <a:r>
              <a:rPr lang="ko-KR" altLang="en-US" sz="1400"/>
              <a:t>으로 초기화된다</a:t>
            </a:r>
            <a:r>
              <a:rPr lang="en-US" altLang="ko-KR" sz="1400"/>
              <a:t>. </a:t>
            </a:r>
            <a:r>
              <a:rPr lang="ko-KR" altLang="en-US" sz="1400"/>
              <a:t>따라서 두 번째 클릭에 시간이 출력되지 않고 </a:t>
            </a:r>
            <a:r>
              <a:rPr lang="en-US" altLang="ko-KR" sz="1400"/>
              <a:t>run=1</a:t>
            </a:r>
            <a:r>
              <a:rPr lang="ko-KR" altLang="en-US" sz="1400"/>
              <a:t>이 되어 다시 타이머를 시작하고</a:t>
            </a:r>
            <a:r>
              <a:rPr lang="en-US" altLang="ko-KR" sz="1400"/>
              <a:t>, count</a:t>
            </a:r>
            <a:r>
              <a:rPr lang="ko-KR" altLang="en-US" sz="1400"/>
              <a:t>는 </a:t>
            </a:r>
            <a:r>
              <a:rPr lang="en-US" altLang="ko-KR" sz="1400"/>
              <a:t>0</a:t>
            </a:r>
            <a:r>
              <a:rPr lang="ko-KR" altLang="en-US" sz="1400"/>
              <a:t>에서부터 다시 증가하게 된다</a:t>
            </a:r>
            <a:r>
              <a:rPr lang="en-US" altLang="ko-KR" sz="1400"/>
              <a:t>. </a:t>
            </a:r>
            <a:r>
              <a:rPr lang="ko-KR" altLang="en-US" sz="1400"/>
              <a:t>세 번째 클릭할 때를 살펴보면 휴대폰의 시간은 </a:t>
            </a:r>
            <a:r>
              <a:rPr lang="en-US" altLang="ko-KR" sz="1400"/>
              <a:t>8</a:t>
            </a:r>
            <a:r>
              <a:rPr lang="ko-KR" altLang="en-US" sz="1400"/>
              <a:t>초를 지나고 있지만 </a:t>
            </a:r>
            <a:r>
              <a:rPr lang="en-US" altLang="ko-KR" sz="1400"/>
              <a:t>7-segment display</a:t>
            </a:r>
            <a:r>
              <a:rPr lang="ko-KR" altLang="en-US" sz="1400"/>
              <a:t>는 두 번째 클릭으로부터의 시간인 </a:t>
            </a:r>
            <a:r>
              <a:rPr lang="en-US" altLang="ko-KR" sz="1400"/>
              <a:t>1787ms</a:t>
            </a:r>
            <a:r>
              <a:rPr lang="ko-KR" altLang="en-US" sz="1400"/>
              <a:t>를 출력하는 것을 확인할 수 있다</a:t>
            </a:r>
            <a:r>
              <a:rPr lang="en-US" altLang="ko-KR" sz="1400"/>
              <a:t>.</a:t>
            </a:r>
          </a:p>
        </p:txBody>
      </p:sp>
      <p:pic>
        <p:nvPicPr>
          <p:cNvPr id="9" name="그림 8" descr="텍스트, 사람, 실내, 전자기기이(가) 표시된 사진&#10;&#10;자동 생성된 설명">
            <a:extLst>
              <a:ext uri="{FF2B5EF4-FFF2-40B4-BE49-F238E27FC236}">
                <a16:creationId xmlns:a16="http://schemas.microsoft.com/office/drawing/2014/main" id="{473E0E09-7D6E-24BD-6AAD-0A5B2AB4C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2" b="32897"/>
          <a:stretch/>
        </p:blipFill>
        <p:spPr>
          <a:xfrm>
            <a:off x="531183" y="1625886"/>
            <a:ext cx="2419051" cy="2395022"/>
          </a:xfrm>
          <a:prstGeom prst="rect">
            <a:avLst/>
          </a:prstGeom>
        </p:spPr>
      </p:pic>
      <p:pic>
        <p:nvPicPr>
          <p:cNvPr id="11" name="그림 10" descr="텍스트, 사람, 실내, 전자기기이(가) 표시된 사진&#10;&#10;자동 생성된 설명">
            <a:extLst>
              <a:ext uri="{FF2B5EF4-FFF2-40B4-BE49-F238E27FC236}">
                <a16:creationId xmlns:a16="http://schemas.microsoft.com/office/drawing/2014/main" id="{16D0B5E5-924B-F4E8-8D43-6F1B1066D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8" b="21606"/>
          <a:stretch/>
        </p:blipFill>
        <p:spPr>
          <a:xfrm>
            <a:off x="9384854" y="3352898"/>
            <a:ext cx="2346959" cy="26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46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2" id="{F90D718A-4B56-4401-962A-A9E753FFE44C}" vid="{CCA741FA-5561-41A1-A761-125844CEF7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97CDEE36A342C4BB4E0DADB96743075" ma:contentTypeVersion="12" ma:contentTypeDescription="새 문서를 만듭니다." ma:contentTypeScope="" ma:versionID="618b9689406f21384dae3e81b50bdf3d">
  <xsd:schema xmlns:xsd="http://www.w3.org/2001/XMLSchema" xmlns:xs="http://www.w3.org/2001/XMLSchema" xmlns:p="http://schemas.microsoft.com/office/2006/metadata/properties" xmlns:ns3="86764eaf-7df5-44a8-917e-0a73d19c8f8c" xmlns:ns4="9f10a97f-1288-4566-88ff-19bb3e23ddaa" targetNamespace="http://schemas.microsoft.com/office/2006/metadata/properties" ma:root="true" ma:fieldsID="b9dcedecafc5740d73b6e763a999d7a4" ns3:_="" ns4:_="">
    <xsd:import namespace="86764eaf-7df5-44a8-917e-0a73d19c8f8c"/>
    <xsd:import namespace="9f10a97f-1288-4566-88ff-19bb3e23dda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64eaf-7df5-44a8-917e-0a73d19c8f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사용자별 마지막 공유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시간별 마지막 공유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0a97f-1288-4566-88ff-19bb3e23d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BB4B32-E5E7-4467-87F1-533CB5A1BCD4}">
  <ds:schemaRefs>
    <ds:schemaRef ds:uri="86764eaf-7df5-44a8-917e-0a73d19c8f8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f10a97f-1288-4566-88ff-19bb3e23dda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760D326-300D-44CB-97A2-82A1AE2C51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97696C-0916-4F6E-A895-4B1025FE7B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764eaf-7df5-44a8-917e-0a73d19c8f8c"/>
    <ds:schemaRef ds:uri="9f10a97f-1288-4566-88ff-19bb3e23dd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CASL_PPT_Template_16_9</Template>
  <TotalTime>1599</TotalTime>
  <Words>348</Words>
  <Application>Microsoft Office PowerPoint</Application>
  <PresentationFormat>와이드스크린</PresentationFormat>
  <Paragraphs>14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맑은 고딕</vt:lpstr>
      <vt:lpstr>Arial</vt:lpstr>
      <vt:lpstr>Wingdings</vt:lpstr>
      <vt:lpstr>Office 테마</vt:lpstr>
      <vt:lpstr>Part III, Cont’d</vt:lpstr>
      <vt:lpstr>Part IV, Cont’d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김태환 항공전자정보공학부(교수)</dc:creator>
  <cp:lastModifiedBy>윤준영(***6***150)</cp:lastModifiedBy>
  <cp:revision>48</cp:revision>
  <dcterms:created xsi:type="dcterms:W3CDTF">2022-09-13T00:44:22Z</dcterms:created>
  <dcterms:modified xsi:type="dcterms:W3CDTF">2022-10-28T07:43:12Z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0x010100197CDEE36A342C4BB4E0DADB96743075</vt:lpwstr>
  </property>
</Properties>
</file>